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345" r:id="rId38"/>
    <p:sldId id="633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653" r:id="rId63"/>
    <p:sldId id="598" r:id="rId64"/>
    <p:sldId id="596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345"/>
            <p14:sldId id="633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653"/>
            <p14:sldId id="598"/>
            <p14:sldId id="59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chart" Target="../charts/chart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1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0.wmf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3.emf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210.png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5.bin"/><Relationship Id="rId11" Type="http://schemas.openxmlformats.org/officeDocument/2006/relationships/oleObject" Target="../embeddings/oleObject108.bin"/><Relationship Id="rId5" Type="http://schemas.openxmlformats.org/officeDocument/2006/relationships/image" Target="../media/image18.w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104.bin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3" name="Equation" r:id="rId5" imgW="1422360" imgH="380880" progId="Equation.DSMT4">
                  <p:embed/>
                </p:oleObj>
              </mc:Choice>
              <mc:Fallback>
                <p:oleObj name="Equation" r:id="rId5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4" name="Equation" r:id="rId7" imgW="2552400" imgH="1117440" progId="Equation.DSMT4">
                  <p:embed/>
                </p:oleObj>
              </mc:Choice>
              <mc:Fallback>
                <p:oleObj name="Equation" r:id="rId7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5" name="Equation" r:id="rId9" imgW="2641320" imgH="850680" progId="Equation.DSMT4">
                  <p:embed/>
                </p:oleObj>
              </mc:Choice>
              <mc:Fallback>
                <p:oleObj name="Equation" r:id="rId9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25696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790221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2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3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4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3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14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15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906665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906665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16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17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</a:t>
            </a:r>
            <a:r>
              <a:rPr lang="en-US" altLang="zh-TW" dirty="0" smtClean="0"/>
              <a:t>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3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4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67968"/>
              </p:ext>
            </p:extLst>
          </p:nvPr>
        </p:nvGraphicFramePr>
        <p:xfrm>
          <a:off x="1061558" y="3424777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4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24777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07554"/>
              </p:ext>
            </p:extLst>
          </p:nvPr>
        </p:nvGraphicFramePr>
        <p:xfrm>
          <a:off x="6087268" y="199137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5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268" y="199137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47918"/>
              </p:ext>
            </p:extLst>
          </p:nvPr>
        </p:nvGraphicFramePr>
        <p:xfrm>
          <a:off x="8243964" y="217552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6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3964" y="217552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0923"/>
              </p:ext>
            </p:extLst>
          </p:nvPr>
        </p:nvGraphicFramePr>
        <p:xfrm>
          <a:off x="6057900" y="3424777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7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57900" y="3424777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3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4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5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1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2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3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1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2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2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 smtClean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07555"/>
            <a:ext cx="610653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07555"/>
            <a:ext cx="666000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7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8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9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0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1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2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0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1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2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5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2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594000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51224"/>
            <a:ext cx="446400" cy="15876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8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3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4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8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0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1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2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6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1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7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4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5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6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7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8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9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</a:t>
            </a:r>
            <a:r>
              <a:rPr lang="fr-FR" dirty="0" smtClean="0"/>
              <a:t>Convention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7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8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9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7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8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70515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3301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33015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9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55312"/>
              </p:ext>
            </p:extLst>
          </p:nvPr>
        </p:nvGraphicFramePr>
        <p:xfrm>
          <a:off x="442383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0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383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1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2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3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15816</TotalTime>
  <Words>1500</Words>
  <Application>Microsoft Office PowerPoint</Application>
  <PresentationFormat>寬螢幕</PresentationFormat>
  <Paragraphs>691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912</cp:revision>
  <dcterms:created xsi:type="dcterms:W3CDTF">2015-10-12T10:51:44Z</dcterms:created>
  <dcterms:modified xsi:type="dcterms:W3CDTF">2019-06-25T07:23:30Z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